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B9CFBB9-7C78-8B44-9850-14B8AFAED6F2}" type="datetimeFigureOut">
              <a:rPr lang="en-US" smtClean="0"/>
              <a:t>8/13/15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E1E7676-B42B-6A4B-8D2C-E4DADDB0F2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cfaith.weebly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Monday, 8/10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Reading</a:t>
            </a:r>
          </a:p>
          <a:p>
            <a:r>
              <a:rPr lang="en-US" dirty="0" smtClean="0"/>
              <a:t>John Winthrop’s “Model of Christian Charity”</a:t>
            </a:r>
          </a:p>
          <a:p>
            <a:r>
              <a:rPr lang="en-US" dirty="0" smtClean="0"/>
              <a:t>Homework: </a:t>
            </a:r>
          </a:p>
          <a:p>
            <a:pPr lvl="1"/>
            <a:r>
              <a:rPr lang="en-US" dirty="0" smtClean="0"/>
              <a:t>Video and Comments…find instructions on website</a:t>
            </a:r>
          </a:p>
          <a:p>
            <a:pPr lvl="2"/>
            <a:r>
              <a:rPr lang="en-US" dirty="0" smtClean="0">
                <a:hlinkClick r:id="rId2"/>
              </a:rPr>
              <a:t>http://fcfaith.weebly.com</a:t>
            </a:r>
            <a:r>
              <a:rPr lang="en-US" dirty="0" smtClean="0"/>
              <a:t> &gt; English 11H &gt; Course Info &gt;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7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level 1 question for EACH reading</a:t>
            </a:r>
          </a:p>
          <a:p>
            <a:r>
              <a:rPr lang="en-US" dirty="0" smtClean="0"/>
              <a:t>1 level 2 question for EACH reading</a:t>
            </a:r>
          </a:p>
          <a:p>
            <a:r>
              <a:rPr lang="en-US" dirty="0"/>
              <a:t>2</a:t>
            </a:r>
            <a:r>
              <a:rPr lang="en-US" dirty="0" smtClean="0"/>
              <a:t> level 3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Thursday, 8/13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Writer’s Workshop</a:t>
            </a:r>
          </a:p>
          <a:p>
            <a:pPr lvl="1"/>
            <a:r>
              <a:rPr lang="en-US" dirty="0" smtClean="0"/>
              <a:t>Status of the Class</a:t>
            </a:r>
          </a:p>
          <a:p>
            <a:pPr lvl="1"/>
            <a:r>
              <a:rPr lang="en-US" dirty="0" smtClean="0"/>
              <a:t>What choices will you make as a writer?</a:t>
            </a:r>
          </a:p>
          <a:p>
            <a:pPr lvl="2"/>
            <a:r>
              <a:rPr lang="en-US" dirty="0" smtClean="0"/>
              <a:t>Which will you focus on to help tell your story? Details, Description, Dialogue?</a:t>
            </a:r>
          </a:p>
          <a:p>
            <a:pPr lvl="1"/>
            <a:r>
              <a:rPr lang="en-US" dirty="0" smtClean="0"/>
              <a:t>Uninterrupted writing</a:t>
            </a:r>
          </a:p>
          <a:p>
            <a:pPr lvl="2"/>
            <a:r>
              <a:rPr lang="en-US" dirty="0" smtClean="0"/>
              <a:t>Silent writing</a:t>
            </a:r>
          </a:p>
          <a:p>
            <a:pPr lvl="2"/>
            <a:r>
              <a:rPr lang="en-US" dirty="0" smtClean="0"/>
              <a:t>You may listen to music if it helps you focus</a:t>
            </a:r>
          </a:p>
          <a:p>
            <a:pPr lvl="1"/>
            <a:r>
              <a:rPr lang="en-US" dirty="0" smtClean="0"/>
              <a:t>Share</a:t>
            </a:r>
          </a:p>
        </p:txBody>
      </p:sp>
    </p:spTree>
    <p:extLst>
      <p:ext uri="{BB962C8B-B14F-4D97-AF65-F5344CB8AC3E}">
        <p14:creationId xmlns:p14="http://schemas.microsoft.com/office/powerpoint/2010/main" val="83955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Shooting for 3-4 pages</a:t>
            </a:r>
          </a:p>
          <a:p>
            <a:r>
              <a:rPr lang="en-US" dirty="0" smtClean="0"/>
              <a:t>Questions to get you thinking: </a:t>
            </a:r>
          </a:p>
          <a:p>
            <a:pPr lvl="1"/>
            <a:r>
              <a:rPr lang="en-US" dirty="0" smtClean="0"/>
              <a:t>Does your favorite mistake or bucket list item set out a problem, situation, or observation?</a:t>
            </a:r>
          </a:p>
          <a:p>
            <a:pPr lvl="1"/>
            <a:r>
              <a:rPr lang="en-US" dirty="0" smtClean="0"/>
              <a:t>What is the significance of your favorite mistake or bucket list item?</a:t>
            </a:r>
          </a:p>
          <a:p>
            <a:pPr lvl="1"/>
            <a:r>
              <a:rPr lang="en-US" dirty="0" smtClean="0"/>
              <a:t>What narrative techniques will you use in order to convey a vivid picture of the experience, event, setting, and/or characters?</a:t>
            </a:r>
          </a:p>
        </p:txBody>
      </p:sp>
    </p:spTree>
    <p:extLst>
      <p:ext uri="{BB962C8B-B14F-4D97-AF65-F5344CB8AC3E}">
        <p14:creationId xmlns:p14="http://schemas.microsoft.com/office/powerpoint/2010/main" val="185916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your hand if you are: </a:t>
            </a:r>
          </a:p>
          <a:p>
            <a:pPr lvl="1"/>
            <a:r>
              <a:rPr lang="en-US" dirty="0" smtClean="0"/>
              <a:t>Prewriting</a:t>
            </a:r>
            <a:endParaRPr lang="en-US" dirty="0"/>
          </a:p>
          <a:p>
            <a:pPr lvl="1"/>
            <a:r>
              <a:rPr lang="en-US" dirty="0"/>
              <a:t>Drafting</a:t>
            </a:r>
          </a:p>
          <a:p>
            <a:pPr lvl="1"/>
            <a:r>
              <a:rPr lang="en-US" dirty="0"/>
              <a:t>Ready for Feedback</a:t>
            </a:r>
          </a:p>
          <a:p>
            <a:r>
              <a:rPr lang="en-US" dirty="0"/>
              <a:t>Post-It </a:t>
            </a:r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Take 3 minutes to reflect on what you have so far.</a:t>
            </a:r>
          </a:p>
          <a:p>
            <a:pPr lvl="1"/>
            <a:r>
              <a:rPr lang="en-US" dirty="0" smtClean="0"/>
              <a:t>What is one thing you want to accomplish today? </a:t>
            </a:r>
          </a:p>
          <a:p>
            <a:pPr lvl="1"/>
            <a:r>
              <a:rPr lang="en-US" dirty="0" smtClean="0"/>
              <a:t>What is one barrier to accomplishing that goal?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 Model of Christian Charity”</a:t>
            </a:r>
            <a:br>
              <a:rPr lang="en-US" dirty="0" smtClean="0"/>
            </a:br>
            <a:r>
              <a:rPr lang="en-US" dirty="0" smtClean="0"/>
              <a:t>Paragraph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meaning of the first sentence of the first paragraph.</a:t>
            </a:r>
          </a:p>
          <a:p>
            <a:r>
              <a:rPr lang="en-US" dirty="0" smtClean="0"/>
              <a:t>What five suggestions are given as to how the Puritans can succeed in New England?</a:t>
            </a:r>
          </a:p>
          <a:p>
            <a:r>
              <a:rPr lang="en-US" dirty="0"/>
              <a:t>What proof does Winthrop offer of how the Puritans will know that they are being successful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Read the rest of paragraph one, and write why this portion of Winthrop’s sermon has become so important for generations of Americans.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3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 Model of Christian Charity”</a:t>
            </a:r>
            <a:br>
              <a:rPr lang="en-US" dirty="0" smtClean="0"/>
            </a:br>
            <a:r>
              <a:rPr lang="en-US" dirty="0" smtClean="0"/>
              <a:t>Paragraph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Winthrop quote Moses?</a:t>
            </a:r>
          </a:p>
          <a:p>
            <a:r>
              <a:rPr lang="en-US" dirty="0" smtClean="0"/>
              <a:t>What prediction does he make about them following Moses advice?</a:t>
            </a:r>
          </a:p>
          <a:p>
            <a:r>
              <a:rPr lang="en-US" dirty="0" smtClean="0"/>
              <a:t>What was the alternative if they did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1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Tuesday, 8/11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Narrative</a:t>
            </a:r>
          </a:p>
          <a:p>
            <a:pPr lvl="1"/>
            <a:r>
              <a:rPr lang="en-US" dirty="0" smtClean="0"/>
              <a:t>Bucket List</a:t>
            </a:r>
          </a:p>
          <a:p>
            <a:r>
              <a:rPr lang="en-US" dirty="0" smtClean="0"/>
              <a:t>Create Your Bucket list…shoot for 10 or more</a:t>
            </a:r>
          </a:p>
          <a:p>
            <a:r>
              <a:rPr lang="en-US" dirty="0" smtClean="0"/>
              <a:t>Share your bucket list</a:t>
            </a:r>
          </a:p>
          <a:p>
            <a:r>
              <a:rPr lang="en-US" dirty="0" smtClean="0"/>
              <a:t>Choose 1 item from your list and circle it.</a:t>
            </a:r>
          </a:p>
          <a:p>
            <a:r>
              <a:rPr lang="en-US" dirty="0" smtClean="0"/>
              <a:t>Trade your paper with someone…they will choose 1 item from your list.</a:t>
            </a:r>
          </a:p>
          <a:p>
            <a:r>
              <a:rPr lang="en-US" dirty="0" smtClean="0"/>
              <a:t>15 minutes of writing: write about the item your partner chose</a:t>
            </a:r>
          </a:p>
        </p:txBody>
      </p:sp>
    </p:spTree>
    <p:extLst>
      <p:ext uri="{BB962C8B-B14F-4D97-AF65-F5344CB8AC3E}">
        <p14:creationId xmlns:p14="http://schemas.microsoft.com/office/powerpoint/2010/main" val="270630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a list of about ten things you’d like to accomplish in your lifetime.</a:t>
            </a:r>
          </a:p>
          <a:p>
            <a:pPr lvl="1"/>
            <a:r>
              <a:rPr lang="en-US" sz="2600" dirty="0" smtClean="0"/>
              <a:t>They can also be things that you have already accomplished</a:t>
            </a:r>
          </a:p>
          <a:p>
            <a:r>
              <a:rPr lang="en-US" sz="2800" dirty="0" smtClean="0"/>
              <a:t>Share out in small group</a:t>
            </a:r>
          </a:p>
          <a:p>
            <a:r>
              <a:rPr lang="en-US" sz="2800" dirty="0" smtClean="0"/>
              <a:t>Choose one of them to explore further.</a:t>
            </a:r>
          </a:p>
        </p:txBody>
      </p:sp>
    </p:spTree>
    <p:extLst>
      <p:ext uri="{BB962C8B-B14F-4D97-AF65-F5344CB8AC3E}">
        <p14:creationId xmlns:p14="http://schemas.microsoft.com/office/powerpoint/2010/main" val="2868408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Faith’s Bucket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3132"/>
            <a:ext cx="7556313" cy="4783032"/>
          </a:xfrm>
        </p:spPr>
        <p:txBody>
          <a:bodyPr numCol="2"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en-US" dirty="0" smtClean="0"/>
              <a:t>Travel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Kellerman’s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Hawaii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England – Shakespeare and Harry Potter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Europe – too many places to list!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Road trip across USA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Niagara Falls</a:t>
            </a:r>
          </a:p>
          <a:p>
            <a:pPr lvl="1">
              <a:lnSpc>
                <a:spcPct val="70000"/>
              </a:lnSpc>
            </a:pPr>
            <a:r>
              <a:rPr lang="en-US" dirty="0" smtClean="0"/>
              <a:t>Ancient Rome/Greece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Hike a portion of the Appalachian Trail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Learn to scuba dive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Climb a volcano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Visit/Stay in a castle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Take a hot air balloon ride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Run a 5K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Go to a World Series Game…but only if it’s the Yankees!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Take a spur of the moment vacation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Build a tree house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Take a self defense class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Go on a haunted tour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Attend the Kentucky Derby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Meet Kelly Gallagher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Ride a </a:t>
            </a:r>
            <a:r>
              <a:rPr lang="en-US" dirty="0" err="1" smtClean="0"/>
              <a:t>zipline</a:t>
            </a: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Swim in a </a:t>
            </a:r>
            <a:r>
              <a:rPr lang="en-US" dirty="0" err="1" smtClean="0"/>
              <a:t>cenote</a:t>
            </a: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Meet Kim </a:t>
            </a:r>
            <a:r>
              <a:rPr lang="en-US" dirty="0" err="1" smtClean="0"/>
              <a:t>Zolciak</a:t>
            </a:r>
            <a:r>
              <a:rPr lang="en-US" dirty="0"/>
              <a:t> </a:t>
            </a:r>
            <a:r>
              <a:rPr lang="en-US" dirty="0" err="1" smtClean="0"/>
              <a:t>Bierman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27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1 page about the topic you circled (could be another if you don’t like where that one leads you).</a:t>
            </a:r>
          </a:p>
          <a:p>
            <a:r>
              <a:rPr lang="en-US" dirty="0" smtClean="0"/>
              <a:t>Remember…this may be fiction or nonfiction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f you have yet to sign up for Remind, I highly recommend it.</a:t>
            </a:r>
          </a:p>
          <a:p>
            <a:pPr lvl="1"/>
            <a:r>
              <a:rPr lang="en-US" dirty="0" smtClean="0"/>
              <a:t>Text @fcfaith11 to 81010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4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Wednesday, 8/12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get out your writing from last night.</a:t>
            </a:r>
          </a:p>
          <a:p>
            <a:r>
              <a:rPr lang="en-US" dirty="0" smtClean="0"/>
              <a:t>Anne Bradstreet’s “Upon the Burning of Our House”</a:t>
            </a:r>
          </a:p>
          <a:p>
            <a:pPr lvl="1"/>
            <a:r>
              <a:rPr lang="en-US" dirty="0" smtClean="0"/>
              <a:t>Annotating</a:t>
            </a:r>
          </a:p>
          <a:p>
            <a:r>
              <a:rPr lang="en-US" dirty="0" smtClean="0"/>
              <a:t>Prepping for Friday’s Discussion</a:t>
            </a:r>
          </a:p>
          <a:p>
            <a:pPr lvl="1"/>
            <a:r>
              <a:rPr lang="en-US" dirty="0" smtClean="0"/>
              <a:t>Small groups</a:t>
            </a:r>
          </a:p>
          <a:p>
            <a:pPr lvl="1"/>
            <a:r>
              <a:rPr lang="en-US" dirty="0" smtClean="0"/>
              <a:t>Leader in each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33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“Upon the Burning of Our House”</a:t>
            </a:r>
            <a:br>
              <a:rPr lang="en-US" dirty="0" smtClean="0"/>
            </a:br>
            <a:r>
              <a:rPr lang="en-US" sz="2800" dirty="0" smtClean="0"/>
              <a:t>Anne Bradstreet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Annotating</a:t>
            </a:r>
          </a:p>
          <a:p>
            <a:pPr lvl="1"/>
            <a:r>
              <a:rPr lang="en-US" dirty="0" smtClean="0"/>
              <a:t>Text Structures</a:t>
            </a:r>
          </a:p>
          <a:p>
            <a:pPr lvl="2"/>
            <a:r>
              <a:rPr lang="en-US" dirty="0" smtClean="0"/>
              <a:t>Inversion</a:t>
            </a:r>
          </a:p>
          <a:p>
            <a:pPr lvl="2"/>
            <a:r>
              <a:rPr lang="en-US" dirty="0" smtClean="0"/>
              <a:t>Rhyme</a:t>
            </a:r>
          </a:p>
          <a:p>
            <a:pPr lvl="1"/>
            <a:r>
              <a:rPr lang="en-US" dirty="0" smtClean="0"/>
              <a:t>Allusions</a:t>
            </a:r>
          </a:p>
          <a:p>
            <a:pPr lvl="1"/>
            <a:r>
              <a:rPr lang="en-US" dirty="0" smtClean="0"/>
              <a:t>Figurative Language</a:t>
            </a:r>
          </a:p>
          <a:p>
            <a:pPr lvl="2"/>
            <a:r>
              <a:rPr lang="en-US" dirty="0" smtClean="0"/>
              <a:t>Imagery</a:t>
            </a:r>
          </a:p>
          <a:p>
            <a:pPr lvl="2"/>
            <a:r>
              <a:rPr lang="en-US" dirty="0" smtClean="0"/>
              <a:t>Metaphor</a:t>
            </a:r>
          </a:p>
          <a:p>
            <a:pPr lvl="1"/>
            <a:r>
              <a:rPr lang="en-US" dirty="0" smtClean="0"/>
              <a:t>Puritan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9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1102</TotalTime>
  <Words>669</Words>
  <Application>Microsoft Macintosh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Agenda: Monday, 8/10</vt:lpstr>
      <vt:lpstr>“A Model of Christian Charity” Paragraph 1</vt:lpstr>
      <vt:lpstr>“A Model of Christian Charity” Paragraph 2</vt:lpstr>
      <vt:lpstr>Agenda: Tuesday, 8/11 </vt:lpstr>
      <vt:lpstr>Bucket List</vt:lpstr>
      <vt:lpstr>Mrs. Faith’s Bucket List</vt:lpstr>
      <vt:lpstr>Homework</vt:lpstr>
      <vt:lpstr>Agenda: Wednesday, 8/12</vt:lpstr>
      <vt:lpstr>“Upon the Burning of Our House” Anne Bradstreet</vt:lpstr>
      <vt:lpstr>Discussion Prep</vt:lpstr>
      <vt:lpstr>Agenda: Thursday, 8/13</vt:lpstr>
      <vt:lpstr>The Assignment</vt:lpstr>
      <vt:lpstr>Status of the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Monday, 8/10</dc:title>
  <dc:creator>Ashley</dc:creator>
  <cp:lastModifiedBy>Ashley</cp:lastModifiedBy>
  <cp:revision>25</cp:revision>
  <cp:lastPrinted>2015-08-11T15:37:19Z</cp:lastPrinted>
  <dcterms:created xsi:type="dcterms:W3CDTF">2015-08-07T14:07:26Z</dcterms:created>
  <dcterms:modified xsi:type="dcterms:W3CDTF">2015-08-13T15:43:50Z</dcterms:modified>
</cp:coreProperties>
</file>